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5761038" cy="6858000"/>
  <p:notesSz cx="6858000" cy="9144000"/>
  <p:custDataLst>
    <p:tags r:id="rId36"/>
  </p:custData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84" y="-1158"/>
      </p:cViewPr>
      <p:guideLst>
        <p:guide orient="horz" pos="2160"/>
        <p:guide pos="18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AFB98-4C3E-493D-A212-92525EAFEB12}" type="datetimeFigureOut">
              <a:rPr lang="pt-BR" smtClean="0"/>
              <a:t>10/09/2017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989138" y="685800"/>
            <a:ext cx="28797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DFDF6-E354-41B3-8E16-BDEDBC4E27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64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3870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310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11510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728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6021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2859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716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1368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39112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624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7459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6801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4028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25130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40220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1645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9973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1701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41472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4458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0161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234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19236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69939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948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0363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2749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276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1304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9017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246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178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DFDF6-E354-41B3-8E16-BDEDBC4E2766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99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2078" y="2130429"/>
            <a:ext cx="4896883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64156" y="3886200"/>
            <a:ext cx="403272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0B75-6A09-46DF-B10B-489E3186CD0C}" type="datetimeFigureOut">
              <a:rPr lang="pt-BR" smtClean="0"/>
              <a:t>10/09/2017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88EC-90FA-4DF6-B54A-823FEF374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8180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0B75-6A09-46DF-B10B-489E3186CD0C}" type="datetimeFigureOut">
              <a:rPr lang="pt-BR" smtClean="0"/>
              <a:t>10/09/2017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88EC-90FA-4DF6-B54A-823FEF374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82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653298" y="274642"/>
            <a:ext cx="512093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024" y="274642"/>
            <a:ext cx="144326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0B75-6A09-46DF-B10B-489E3186CD0C}" type="datetimeFigureOut">
              <a:rPr lang="pt-BR" smtClean="0"/>
              <a:t>10/09/2017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88EC-90FA-4DF6-B54A-823FEF374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061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0B75-6A09-46DF-B10B-489E3186CD0C}" type="datetimeFigureOut">
              <a:rPr lang="pt-BR" smtClean="0"/>
              <a:t>10/09/2017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88EC-90FA-4DF6-B54A-823FEF374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150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5082" y="4406904"/>
            <a:ext cx="489688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5082" y="2906713"/>
            <a:ext cx="489688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0B75-6A09-46DF-B10B-489E3186CD0C}" type="datetimeFigureOut">
              <a:rPr lang="pt-BR" smtClean="0"/>
              <a:t>10/09/2017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88EC-90FA-4DF6-B54A-823FEF374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58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4021" y="1600204"/>
            <a:ext cx="97717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187215" y="1600204"/>
            <a:ext cx="9781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0B75-6A09-46DF-B10B-489E3186CD0C}" type="datetimeFigureOut">
              <a:rPr lang="pt-BR" smtClean="0"/>
              <a:t>10/09/2017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88EC-90FA-4DF6-B54A-823FEF374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88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8053" y="274638"/>
            <a:ext cx="518493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88053" y="1535113"/>
            <a:ext cx="25454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88053" y="2174875"/>
            <a:ext cx="25454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2926529" y="1535113"/>
            <a:ext cx="254645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926529" y="2174875"/>
            <a:ext cx="254645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0B75-6A09-46DF-B10B-489E3186CD0C}" type="datetimeFigureOut">
              <a:rPr lang="pt-BR" smtClean="0"/>
              <a:t>10/09/2017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88EC-90FA-4DF6-B54A-823FEF374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36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0B75-6A09-46DF-B10B-489E3186CD0C}" type="datetimeFigureOut">
              <a:rPr lang="pt-BR" smtClean="0"/>
              <a:t>10/09/2017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88EC-90FA-4DF6-B54A-823FEF374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8740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0B75-6A09-46DF-B10B-489E3186CD0C}" type="datetimeFigureOut">
              <a:rPr lang="pt-BR" smtClean="0"/>
              <a:t>10/09/2017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88EC-90FA-4DF6-B54A-823FEF374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214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8052" y="273050"/>
            <a:ext cx="189534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52406" y="273054"/>
            <a:ext cx="322058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88052" y="1435103"/>
            <a:ext cx="189534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0B75-6A09-46DF-B10B-489E3186CD0C}" type="datetimeFigureOut">
              <a:rPr lang="pt-BR" smtClean="0"/>
              <a:t>10/09/2017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88EC-90FA-4DF6-B54A-823FEF374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5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9204" y="4800600"/>
            <a:ext cx="345662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29204" y="612775"/>
            <a:ext cx="345662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29204" y="5367338"/>
            <a:ext cx="345662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0B75-6A09-46DF-B10B-489E3186CD0C}" type="datetimeFigureOut">
              <a:rPr lang="pt-BR" smtClean="0"/>
              <a:t>10/09/2017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88EC-90FA-4DF6-B54A-823FEF374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184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88053" y="274638"/>
            <a:ext cx="518493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88053" y="1600204"/>
            <a:ext cx="518493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88053" y="6356354"/>
            <a:ext cx="13442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00B75-6A09-46DF-B10B-489E3186CD0C}" type="datetimeFigureOut">
              <a:rPr lang="pt-BR" smtClean="0"/>
              <a:t>10/09/2017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968356" y="6356354"/>
            <a:ext cx="18243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128745" y="6356354"/>
            <a:ext cx="13442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388EC-90FA-4DF6-B54A-823FEF374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639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Seagate Employee\My Documents\special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368" y="0"/>
            <a:ext cx="58197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9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18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55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01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07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37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57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50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5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1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02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13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Seagate Employee\My Documents\special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800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018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30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2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63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2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00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5780088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36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59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78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2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87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2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45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11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0"/>
            <a:ext cx="57165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21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3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97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3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7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3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00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6223" y="1484784"/>
            <a:ext cx="532040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dirty="0" err="1">
                <a:solidFill>
                  <a:srgbClr val="0000FF"/>
                </a:solidFill>
              </a:rPr>
              <a:t>Seres</a:t>
            </a:r>
            <a:r>
              <a:rPr lang="en-US" altLang="pt-BR" dirty="0">
                <a:solidFill>
                  <a:srgbClr val="0000FF"/>
                </a:solidFill>
              </a:rPr>
              <a:t> </a:t>
            </a:r>
            <a:r>
              <a:rPr lang="en-US" altLang="pt-BR" dirty="0" err="1">
                <a:solidFill>
                  <a:srgbClr val="0000FF"/>
                </a:solidFill>
              </a:rPr>
              <a:t>humanos</a:t>
            </a:r>
            <a:r>
              <a:rPr lang="en-US" altLang="pt-BR" dirty="0">
                <a:solidFill>
                  <a:srgbClr val="0000FF"/>
                </a:solidFill>
              </a:rPr>
              <a:t> </a:t>
            </a:r>
            <a:r>
              <a:rPr lang="en-US" altLang="pt-BR" dirty="0" err="1">
                <a:solidFill>
                  <a:srgbClr val="0000FF"/>
                </a:solidFill>
              </a:rPr>
              <a:t>são</a:t>
            </a:r>
            <a:r>
              <a:rPr lang="en-US" altLang="pt-BR" dirty="0">
                <a:solidFill>
                  <a:srgbClr val="0000FF"/>
                </a:solidFill>
              </a:rPr>
              <a:t> </a:t>
            </a:r>
            <a:r>
              <a:rPr lang="en-US" altLang="pt-BR" dirty="0" err="1">
                <a:solidFill>
                  <a:srgbClr val="0000FF"/>
                </a:solidFill>
              </a:rPr>
              <a:t>tão</a:t>
            </a:r>
            <a:r>
              <a:rPr lang="en-US" altLang="pt-BR" dirty="0">
                <a:solidFill>
                  <a:srgbClr val="0000FF"/>
                </a:solidFill>
              </a:rPr>
              <a:t> </a:t>
            </a:r>
            <a:r>
              <a:rPr lang="en-US" altLang="pt-BR" dirty="0" err="1">
                <a:solidFill>
                  <a:srgbClr val="0000FF"/>
                </a:solidFill>
              </a:rPr>
              <a:t>pequenos</a:t>
            </a:r>
            <a:r>
              <a:rPr lang="en-US" altLang="pt-BR" dirty="0">
                <a:solidFill>
                  <a:srgbClr val="0000FF"/>
                </a:solidFill>
              </a:rPr>
              <a:t> </a:t>
            </a:r>
            <a:endParaRPr lang="en-US" altLang="pt-BR" dirty="0" smtClean="0">
              <a:solidFill>
                <a:srgbClr val="0000FF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pt-BR" dirty="0" err="1" smtClean="0">
                <a:solidFill>
                  <a:srgbClr val="0000FF"/>
                </a:solidFill>
              </a:rPr>
              <a:t>quando</a:t>
            </a:r>
            <a:r>
              <a:rPr lang="en-US" altLang="pt-BR" dirty="0" smtClean="0">
                <a:solidFill>
                  <a:srgbClr val="0000FF"/>
                </a:solidFill>
              </a:rPr>
              <a:t> </a:t>
            </a:r>
            <a:r>
              <a:rPr lang="en-US" altLang="pt-BR" dirty="0" err="1">
                <a:solidFill>
                  <a:srgbClr val="0000FF"/>
                </a:solidFill>
              </a:rPr>
              <a:t>comparados</a:t>
            </a:r>
            <a:r>
              <a:rPr lang="en-US" altLang="pt-BR" dirty="0">
                <a:solidFill>
                  <a:srgbClr val="0000FF"/>
                </a:solidFill>
              </a:rPr>
              <a:t> </a:t>
            </a:r>
            <a:r>
              <a:rPr lang="en-US" altLang="pt-BR" dirty="0" err="1">
                <a:solidFill>
                  <a:srgbClr val="0000FF"/>
                </a:solidFill>
              </a:rPr>
              <a:t>ao</a:t>
            </a:r>
            <a:r>
              <a:rPr lang="en-US" altLang="pt-BR" dirty="0">
                <a:solidFill>
                  <a:srgbClr val="0000FF"/>
                </a:solidFill>
              </a:rPr>
              <a:t> </a:t>
            </a:r>
            <a:r>
              <a:rPr lang="en-US" altLang="pt-BR" dirty="0" err="1">
                <a:solidFill>
                  <a:srgbClr val="0000FF"/>
                </a:solidFill>
              </a:rPr>
              <a:t>Universo</a:t>
            </a:r>
            <a:r>
              <a:rPr lang="en-US" altLang="pt-BR" dirty="0">
                <a:solidFill>
                  <a:srgbClr val="0000FF"/>
                </a:solidFill>
              </a:rPr>
              <a:t>, </a:t>
            </a:r>
            <a:r>
              <a:rPr lang="en-US" altLang="pt-BR" dirty="0" err="1">
                <a:solidFill>
                  <a:srgbClr val="0000FF"/>
                </a:solidFill>
              </a:rPr>
              <a:t>não</a:t>
            </a:r>
            <a:r>
              <a:rPr lang="en-US" altLang="pt-BR" dirty="0">
                <a:solidFill>
                  <a:srgbClr val="0000FF"/>
                </a:solidFill>
              </a:rPr>
              <a:t> </a:t>
            </a:r>
            <a:r>
              <a:rPr lang="en-US" altLang="pt-BR" dirty="0" err="1">
                <a:solidFill>
                  <a:srgbClr val="0000FF"/>
                </a:solidFill>
              </a:rPr>
              <a:t>são</a:t>
            </a:r>
            <a:r>
              <a:rPr lang="en-US" altLang="pt-BR" dirty="0">
                <a:solidFill>
                  <a:srgbClr val="0000FF"/>
                </a:solidFill>
              </a:rPr>
              <a:t> ?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endParaRPr lang="en-US" altLang="pt-BR" dirty="0" smtClean="0">
              <a:solidFill>
                <a:srgbClr val="000000"/>
              </a:solidFill>
            </a:endParaRPr>
          </a:p>
          <a:p>
            <a:pPr indent="533400" algn="just">
              <a:spcBef>
                <a:spcPct val="50000"/>
              </a:spcBef>
            </a:pPr>
            <a:endParaRPr lang="en-US" altLang="pt-BR" dirty="0">
              <a:solidFill>
                <a:srgbClr val="000000"/>
              </a:solidFill>
            </a:endParaRPr>
          </a:p>
          <a:p>
            <a:pPr indent="533400" algn="just">
              <a:spcBef>
                <a:spcPct val="50000"/>
              </a:spcBef>
            </a:pPr>
            <a:r>
              <a:rPr lang="en-US" altLang="pt-BR" dirty="0" err="1">
                <a:solidFill>
                  <a:srgbClr val="000000"/>
                </a:solidFill>
              </a:rPr>
              <a:t>Então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não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seja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tão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preocupado</a:t>
            </a:r>
            <a:r>
              <a:rPr lang="en-US" altLang="pt-BR" dirty="0">
                <a:solidFill>
                  <a:srgbClr val="000000"/>
                </a:solidFill>
              </a:rPr>
              <a:t> com </a:t>
            </a:r>
            <a:r>
              <a:rPr lang="en-US" altLang="pt-BR" dirty="0" err="1">
                <a:solidFill>
                  <a:srgbClr val="000000"/>
                </a:solidFill>
              </a:rPr>
              <a:t>tudo</a:t>
            </a:r>
            <a:r>
              <a:rPr lang="en-US" altLang="pt-BR" dirty="0">
                <a:solidFill>
                  <a:srgbClr val="000000"/>
                </a:solidFill>
              </a:rPr>
              <a:t>, </a:t>
            </a:r>
          </a:p>
          <a:p>
            <a:pPr indent="533400" algn="just">
              <a:spcBef>
                <a:spcPct val="50000"/>
              </a:spcBef>
            </a:pPr>
            <a:r>
              <a:rPr lang="en-US" altLang="pt-BR" dirty="0" err="1">
                <a:solidFill>
                  <a:srgbClr val="000000"/>
                </a:solidFill>
              </a:rPr>
              <a:t>Aprecie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cada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momento</a:t>
            </a:r>
            <a:r>
              <a:rPr lang="en-US" altLang="pt-BR" dirty="0">
                <a:solidFill>
                  <a:srgbClr val="000000"/>
                </a:solidFill>
              </a:rPr>
              <a:t>, </a:t>
            </a:r>
            <a:r>
              <a:rPr lang="en-US" altLang="pt-BR" dirty="0" err="1">
                <a:solidFill>
                  <a:srgbClr val="000000"/>
                </a:solidFill>
              </a:rPr>
              <a:t>fazendo</a:t>
            </a:r>
            <a:r>
              <a:rPr lang="en-US" altLang="pt-BR" dirty="0">
                <a:solidFill>
                  <a:srgbClr val="000000"/>
                </a:solidFill>
              </a:rPr>
              <a:t> o que </a:t>
            </a:r>
            <a:r>
              <a:rPr lang="en-US" altLang="pt-BR" dirty="0" err="1">
                <a:solidFill>
                  <a:srgbClr val="000000"/>
                </a:solidFill>
              </a:rPr>
              <a:t>você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quer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fazer</a:t>
            </a:r>
            <a:r>
              <a:rPr lang="en-US" altLang="pt-BR" dirty="0">
                <a:solidFill>
                  <a:srgbClr val="000000"/>
                </a:solidFill>
              </a:rPr>
              <a:t>…. </a:t>
            </a:r>
          </a:p>
          <a:p>
            <a:pPr indent="533400" algn="just">
              <a:spcBef>
                <a:spcPct val="50000"/>
              </a:spcBef>
            </a:pPr>
            <a:r>
              <a:rPr lang="en-US" altLang="pt-BR" dirty="0" err="1">
                <a:solidFill>
                  <a:srgbClr val="000000"/>
                </a:solidFill>
              </a:rPr>
              <a:t>Abra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sua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mente</a:t>
            </a:r>
            <a:r>
              <a:rPr lang="en-US" altLang="pt-BR" dirty="0">
                <a:solidFill>
                  <a:srgbClr val="000000"/>
                </a:solidFill>
              </a:rPr>
              <a:t> e </a:t>
            </a:r>
            <a:r>
              <a:rPr lang="en-US" altLang="pt-BR" dirty="0" err="1">
                <a:solidFill>
                  <a:srgbClr val="000000"/>
                </a:solidFill>
              </a:rPr>
              <a:t>seus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pontos</a:t>
            </a:r>
            <a:r>
              <a:rPr lang="en-US" altLang="pt-BR" dirty="0">
                <a:solidFill>
                  <a:srgbClr val="000000"/>
                </a:solidFill>
              </a:rPr>
              <a:t> de vista, </a:t>
            </a:r>
          </a:p>
          <a:p>
            <a:pPr indent="533400" algn="just">
              <a:spcBef>
                <a:spcPct val="50000"/>
              </a:spcBef>
            </a:pPr>
            <a:r>
              <a:rPr lang="en-US" altLang="pt-BR" dirty="0" err="1">
                <a:solidFill>
                  <a:srgbClr val="000000"/>
                </a:solidFill>
              </a:rPr>
              <a:t>Não</a:t>
            </a:r>
            <a:r>
              <a:rPr lang="en-US" altLang="pt-BR" dirty="0">
                <a:solidFill>
                  <a:srgbClr val="000000"/>
                </a:solidFill>
              </a:rPr>
              <a:t> se </a:t>
            </a:r>
            <a:r>
              <a:rPr lang="en-US" altLang="pt-BR" dirty="0" err="1">
                <a:solidFill>
                  <a:srgbClr val="000000"/>
                </a:solidFill>
              </a:rPr>
              <a:t>preocupe</a:t>
            </a:r>
            <a:r>
              <a:rPr lang="en-US" altLang="pt-BR" dirty="0">
                <a:solidFill>
                  <a:srgbClr val="000000"/>
                </a:solidFill>
              </a:rPr>
              <a:t> com </a:t>
            </a:r>
            <a:r>
              <a:rPr lang="en-US" altLang="pt-BR" dirty="0" err="1">
                <a:solidFill>
                  <a:srgbClr val="000000"/>
                </a:solidFill>
              </a:rPr>
              <a:t>tudo</a:t>
            </a:r>
            <a:r>
              <a:rPr lang="en-US" altLang="pt-BR" dirty="0">
                <a:solidFill>
                  <a:srgbClr val="000000"/>
                </a:solidFill>
              </a:rPr>
              <a:t> que o </a:t>
            </a:r>
            <a:r>
              <a:rPr lang="en-US" altLang="pt-BR" dirty="0" err="1">
                <a:solidFill>
                  <a:srgbClr val="000000"/>
                </a:solidFill>
              </a:rPr>
              <a:t>aborrece</a:t>
            </a:r>
            <a:r>
              <a:rPr lang="en-US" altLang="pt-BR" dirty="0">
                <a:solidFill>
                  <a:srgbClr val="000000"/>
                </a:solidFill>
              </a:rPr>
              <a:t>, </a:t>
            </a:r>
          </a:p>
          <a:p>
            <a:pPr indent="533400" algn="just">
              <a:spcBef>
                <a:spcPct val="50000"/>
              </a:spcBef>
            </a:pPr>
            <a:r>
              <a:rPr lang="en-US" altLang="pt-BR" dirty="0" err="1">
                <a:solidFill>
                  <a:srgbClr val="000000"/>
                </a:solidFill>
              </a:rPr>
              <a:t>Ame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sua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vida</a:t>
            </a:r>
            <a:r>
              <a:rPr lang="en-US" altLang="pt-BR" dirty="0">
                <a:solidFill>
                  <a:srgbClr val="000000"/>
                </a:solidFill>
              </a:rPr>
              <a:t>, viva com </a:t>
            </a:r>
            <a:r>
              <a:rPr lang="en-US" altLang="pt-BR" dirty="0" err="1">
                <a:solidFill>
                  <a:srgbClr val="000000"/>
                </a:solidFill>
              </a:rPr>
              <a:t>segurança</a:t>
            </a:r>
            <a:r>
              <a:rPr lang="en-US" altLang="pt-BR" dirty="0">
                <a:solidFill>
                  <a:srgbClr val="000000"/>
                </a:solidFill>
              </a:rPr>
              <a:t> e </a:t>
            </a:r>
            <a:r>
              <a:rPr lang="en-US" altLang="pt-BR" dirty="0" err="1">
                <a:solidFill>
                  <a:srgbClr val="000000"/>
                </a:solidFill>
              </a:rPr>
              <a:t>pacificamente</a:t>
            </a:r>
            <a:r>
              <a:rPr lang="en-US" altLang="pt-BR" dirty="0">
                <a:solidFill>
                  <a:srgbClr val="000000"/>
                </a:solidFill>
              </a:rPr>
              <a:t>, </a:t>
            </a:r>
          </a:p>
          <a:p>
            <a:pPr indent="533400" algn="just">
              <a:spcBef>
                <a:spcPct val="50000"/>
              </a:spcBef>
            </a:pPr>
            <a:r>
              <a:rPr lang="en-US" altLang="pt-BR" dirty="0" err="1">
                <a:solidFill>
                  <a:srgbClr val="000000"/>
                </a:solidFill>
              </a:rPr>
              <a:t>Sempre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agradeça</a:t>
            </a:r>
            <a:r>
              <a:rPr lang="en-US" altLang="pt-BR" dirty="0">
                <a:solidFill>
                  <a:srgbClr val="000000"/>
                </a:solidFill>
              </a:rPr>
              <a:t> a </a:t>
            </a:r>
            <a:r>
              <a:rPr lang="en-US" altLang="pt-BR" dirty="0" err="1">
                <a:solidFill>
                  <a:srgbClr val="000000"/>
                </a:solidFill>
              </a:rPr>
              <a:t>chegada</a:t>
            </a:r>
            <a:r>
              <a:rPr lang="en-US" altLang="pt-BR" dirty="0">
                <a:solidFill>
                  <a:srgbClr val="000000"/>
                </a:solidFill>
              </a:rPr>
              <a:t> de um novo </a:t>
            </a:r>
            <a:r>
              <a:rPr lang="en-US" altLang="pt-BR" dirty="0" err="1">
                <a:solidFill>
                  <a:srgbClr val="000000"/>
                </a:solidFill>
              </a:rPr>
              <a:t>amanhecer</a:t>
            </a:r>
            <a:r>
              <a:rPr lang="en-US" altLang="pt-BR" dirty="0">
                <a:solidFill>
                  <a:srgbClr val="000000"/>
                </a:solidFill>
              </a:rPr>
              <a:t>.... </a:t>
            </a:r>
            <a:r>
              <a:rPr lang="en-US" altLang="pt-BR" dirty="0" err="1">
                <a:solidFill>
                  <a:srgbClr val="000000"/>
                </a:solidFill>
              </a:rPr>
              <a:t>veja</a:t>
            </a:r>
            <a:r>
              <a:rPr lang="en-US" altLang="pt-BR" dirty="0">
                <a:solidFill>
                  <a:srgbClr val="000000"/>
                </a:solidFill>
              </a:rPr>
              <a:t> </a:t>
            </a:r>
            <a:r>
              <a:rPr lang="en-US" altLang="pt-BR" dirty="0" err="1">
                <a:solidFill>
                  <a:srgbClr val="000000"/>
                </a:solidFill>
              </a:rPr>
              <a:t>como</a:t>
            </a:r>
            <a:r>
              <a:rPr lang="en-US" altLang="pt-BR" dirty="0">
                <a:solidFill>
                  <a:srgbClr val="000000"/>
                </a:solidFill>
              </a:rPr>
              <a:t> o Sol </a:t>
            </a:r>
            <a:r>
              <a:rPr lang="en-US" altLang="pt-BR" dirty="0" err="1">
                <a:solidFill>
                  <a:srgbClr val="000000"/>
                </a:solidFill>
              </a:rPr>
              <a:t>brilha</a:t>
            </a:r>
            <a:r>
              <a:rPr lang="en-US" altLang="pt-BR" dirty="0">
                <a:solidFill>
                  <a:srgbClr val="000000"/>
                </a:solidFill>
              </a:rPr>
              <a:t>….</a:t>
            </a:r>
          </a:p>
        </p:txBody>
      </p:sp>
      <p:sp>
        <p:nvSpPr>
          <p:cNvPr id="5" name="Retângulo 4"/>
          <p:cNvSpPr/>
          <p:nvPr/>
        </p:nvSpPr>
        <p:spPr>
          <a:xfrm>
            <a:off x="2088431" y="260648"/>
            <a:ext cx="12923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FIM</a:t>
            </a:r>
            <a:endParaRPr lang="pt-BR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941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31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56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75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99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774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Documents and Settings\Seagate Employee\My Documents\special\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068" y="0"/>
            <a:ext cx="584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15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Apresentação do PowerPoint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109</Words>
  <Application>Microsoft Office PowerPoint</Application>
  <PresentationFormat>Personalizar</PresentationFormat>
  <Paragraphs>43</Paragraphs>
  <Slides>33</Slides>
  <Notes>33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NeriSantos</dc:creator>
  <cp:lastModifiedBy>NeriSantos</cp:lastModifiedBy>
  <cp:revision>4</cp:revision>
  <dcterms:created xsi:type="dcterms:W3CDTF">2017-09-10T11:39:41Z</dcterms:created>
  <dcterms:modified xsi:type="dcterms:W3CDTF">2017-09-10T11:53:20Z</dcterms:modified>
</cp:coreProperties>
</file>